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2" r:id="rId6"/>
    <p:sldId id="260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1" d="100"/>
          <a:sy n="91" d="100"/>
        </p:scale>
        <p:origin x="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1e969a1903_3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21e969a1903_3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1e969a1903_3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21e969a1903_3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1e969a1903_3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21e969a1903_3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49635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1e969a1903_3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21e969a1903_3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50520" y="997204"/>
            <a:ext cx="3490960" cy="159554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4063231" y="3204714"/>
            <a:ext cx="4065600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SA" sz="4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اسم المشروع: روشتة</a:t>
            </a:r>
            <a:endParaRPr sz="4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SA" sz="4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اسم الفريق:</a:t>
            </a:r>
            <a:endParaRPr sz="4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SA" sz="4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B11</a:t>
            </a:r>
            <a:endParaRPr sz="4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body" idx="1"/>
          </p:nvPr>
        </p:nvSpPr>
        <p:spPr>
          <a:xfrm>
            <a:off x="1331675" y="2612576"/>
            <a:ext cx="9800700" cy="3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400"/>
              <a:buChar char="•"/>
            </a:pPr>
            <a:r>
              <a:rPr lang="en-SA" sz="2400" dirty="0">
                <a:solidFill>
                  <a:srgbClr val="3A3838"/>
                </a:solidFill>
              </a:rPr>
              <a:t>الهدف إنشاء صيدلاني ذكي يرتبط بشكل شخصي مع المستخدم</a:t>
            </a:r>
            <a:endParaRPr sz="2400" dirty="0">
              <a:solidFill>
                <a:srgbClr val="3A3838"/>
              </a:solidFill>
            </a:endParaRPr>
          </a:p>
          <a:p>
            <a:pPr marL="45720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3A3838"/>
              </a:solidFill>
            </a:endParaRPr>
          </a:p>
          <a:p>
            <a:pPr marL="457200" lvl="0" indent="-3810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400"/>
              <a:buChar char="•"/>
            </a:pPr>
            <a:r>
              <a:rPr lang="en-SA" sz="2400" dirty="0">
                <a:solidFill>
                  <a:srgbClr val="3A3838"/>
                </a:solidFill>
              </a:rPr>
              <a:t>يقدم الصيدلاني الذكي خدمات توعوية واستشارية عن الأدوية الحديثة أو الشعبية المستخدمة محليا بشكل لحظي وموثوق</a:t>
            </a:r>
            <a:endParaRPr sz="2400" dirty="0">
              <a:solidFill>
                <a:srgbClr val="3A3838"/>
              </a:solidFill>
            </a:endParaRPr>
          </a:p>
          <a:p>
            <a:pPr marL="45720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3A3838"/>
              </a:solidFill>
            </a:endParaRPr>
          </a:p>
          <a:p>
            <a:pPr marL="457200" lvl="0" indent="-3810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400"/>
              <a:buChar char="•"/>
            </a:pPr>
            <a:r>
              <a:rPr lang="en-SA" sz="2400" dirty="0">
                <a:solidFill>
                  <a:srgbClr val="3A3838"/>
                </a:solidFill>
              </a:rPr>
              <a:t>حصر المعلومات المستقاة من ChatGP</a:t>
            </a:r>
            <a:r>
              <a:rPr lang="en-US" sz="2400" dirty="0">
                <a:solidFill>
                  <a:srgbClr val="3A3838"/>
                </a:solidFill>
              </a:rPr>
              <a:t>T</a:t>
            </a:r>
            <a:r>
              <a:rPr lang="en-SA" sz="2400" dirty="0">
                <a:solidFill>
                  <a:srgbClr val="3A3838"/>
                </a:solidFill>
              </a:rPr>
              <a:t> على قاعدة بيانات موثوقة لتفادي أي معلومات قد تكون مضللة</a:t>
            </a:r>
            <a:endParaRPr sz="2400" dirty="0">
              <a:solidFill>
                <a:srgbClr val="3A3838"/>
              </a:solidFill>
            </a:endParaRPr>
          </a:p>
          <a:p>
            <a:pPr marL="45720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3A3838"/>
              </a:solidFill>
            </a:endParaRPr>
          </a:p>
          <a:p>
            <a:pPr marL="45720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A3838"/>
              </a:solidFill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1331685" y="1705429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lang="en-SA" sz="2800" b="1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تطبيق هاتفي يستخدم ChatGPT يقدم خدمات صيدلانية للمستخدم  </a:t>
            </a:r>
            <a:endParaRPr sz="2800" b="1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617059" y="2108698"/>
            <a:ext cx="10957881" cy="3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  <a:buAutoNum type="arabicPeriod"/>
            </a:pPr>
            <a:r>
              <a:rPr lang="en-SA" dirty="0">
                <a:solidFill>
                  <a:srgbClr val="3A3838"/>
                </a:solidFill>
              </a:rPr>
              <a:t>حصر الأجوبة الصادرة م</a:t>
            </a:r>
            <a:r>
              <a:rPr lang="ar-SA" dirty="0">
                <a:solidFill>
                  <a:srgbClr val="3A3838"/>
                </a:solidFill>
              </a:rPr>
              <a:t>ن </a:t>
            </a:r>
            <a:r>
              <a:rPr lang="en-US" dirty="0" err="1">
                <a:solidFill>
                  <a:srgbClr val="3A3838"/>
                </a:solidFill>
              </a:rPr>
              <a:t>ChatGPT</a:t>
            </a:r>
            <a:r>
              <a:rPr lang="ar-SA" dirty="0">
                <a:solidFill>
                  <a:srgbClr val="3A3838"/>
                </a:solidFill>
              </a:rPr>
              <a:t> </a:t>
            </a:r>
            <a:r>
              <a:rPr lang="en-US" dirty="0">
                <a:solidFill>
                  <a:srgbClr val="3A3838"/>
                </a:solidFill>
              </a:rPr>
              <a:t> </a:t>
            </a:r>
            <a:r>
              <a:rPr lang="en-SA" dirty="0">
                <a:solidFill>
                  <a:srgbClr val="3A3838"/>
                </a:solidFill>
              </a:rPr>
              <a:t>على قاعدة بيانات مختارة.</a:t>
            </a:r>
            <a:endParaRPr lang="en-US" dirty="0">
              <a:solidFill>
                <a:srgbClr val="3A3838"/>
              </a:solidFill>
            </a:endParaRPr>
          </a:p>
          <a:p>
            <a:pPr marL="11430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  <a:buNone/>
            </a:pPr>
            <a:endParaRPr sz="1200" dirty="0">
              <a:solidFill>
                <a:srgbClr val="3A3838"/>
              </a:solidFill>
            </a:endParaRPr>
          </a:p>
          <a:p>
            <a:pPr marL="1371600" lvl="1" indent="-3429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  <a:buAutoNum type="romanLcPeriod"/>
            </a:pPr>
            <a:r>
              <a:rPr lang="en-SA" dirty="0">
                <a:solidFill>
                  <a:srgbClr val="3A3838"/>
                </a:solidFill>
              </a:rPr>
              <a:t>حاولنا معالجة التحدي برفع قاعدة بيانات على منصة vectara وربطها بـ ChatGP</a:t>
            </a:r>
            <a:r>
              <a:rPr lang="en-US" dirty="0">
                <a:solidFill>
                  <a:srgbClr val="3A3838"/>
                </a:solidFill>
              </a:rPr>
              <a:t>T </a:t>
            </a:r>
            <a:r>
              <a:rPr lang="en-SA" dirty="0">
                <a:solidFill>
                  <a:srgbClr val="3A3838"/>
                </a:solidFill>
              </a:rPr>
              <a:t>حصر بحثه على المعلومات الصادرة منها. ولم تنجح الفكرة بالشكل المطلوب.</a:t>
            </a:r>
            <a:endParaRPr dirty="0">
              <a:solidFill>
                <a:srgbClr val="3A3838"/>
              </a:solidFill>
            </a:endParaRPr>
          </a:p>
          <a:p>
            <a:pPr marL="1371600" lvl="1" indent="-3429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  <a:buAutoNum type="romanLcPeriod"/>
            </a:pPr>
            <a:r>
              <a:rPr lang="en-SA" dirty="0">
                <a:solidFill>
                  <a:srgbClr val="3A3838"/>
                </a:solidFill>
              </a:rPr>
              <a:t>إضافة قاعدة البيانات الى كود التطبيق كان حل مناسب للمرحلة. وتعليمة أن أولوية  الرد على المستخدم في نطاق قاعدة البيانات المعتمدة. </a:t>
            </a:r>
            <a:endParaRPr lang="en-US" dirty="0">
              <a:solidFill>
                <a:srgbClr val="3A3838"/>
              </a:solidFill>
            </a:endParaRPr>
          </a:p>
          <a:p>
            <a:pPr marL="1028700" lvl="1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  <a:buNone/>
            </a:pPr>
            <a:endParaRPr lang="ar-SA" dirty="0">
              <a:solidFill>
                <a:srgbClr val="3A3838"/>
              </a:solidFill>
            </a:endParaRPr>
          </a:p>
          <a:p>
            <a:pPr marL="628650" lvl="0" indent="-51435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  <a:buFont typeface="+mj-lt"/>
              <a:buAutoNum type="arabicPeriod" startAt="2"/>
            </a:pPr>
            <a:r>
              <a:rPr lang="ar-SA" dirty="0">
                <a:solidFill>
                  <a:srgbClr val="3A3838"/>
                </a:solidFill>
              </a:rPr>
              <a:t>ربط </a:t>
            </a:r>
            <a:r>
              <a:rPr lang="en-US" dirty="0" err="1">
                <a:solidFill>
                  <a:srgbClr val="3A3838"/>
                </a:solidFill>
              </a:rPr>
              <a:t>ChatGPT</a:t>
            </a:r>
            <a:r>
              <a:rPr lang="en-US" dirty="0">
                <a:solidFill>
                  <a:srgbClr val="3A3838"/>
                </a:solidFill>
              </a:rPr>
              <a:t> </a:t>
            </a:r>
            <a:r>
              <a:rPr lang="ar-SA" dirty="0">
                <a:solidFill>
                  <a:srgbClr val="3A3838"/>
                </a:solidFill>
              </a:rPr>
              <a:t>بالمستخدم بشكل شخصي كان التحدي الأكبر. </a:t>
            </a:r>
          </a:p>
          <a:p>
            <a:pPr marL="1371600" lvl="1" indent="-3429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800"/>
              <a:buAutoNum type="romanLcPeriod"/>
            </a:pPr>
            <a:r>
              <a:rPr lang="en-SA" dirty="0">
                <a:solidFill>
                  <a:srgbClr val="3A3838"/>
                </a:solidFill>
              </a:rPr>
              <a:t>كتابة كود يعلم ChatGPT معلومات المستخدم عن كل دخول جديد.</a:t>
            </a:r>
            <a:endParaRPr dirty="0">
              <a:solidFill>
                <a:srgbClr val="3A3838"/>
              </a:solidFill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1331685" y="1398302"/>
            <a:ext cx="98007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lang="en-SA" sz="2800" b="1" dirty="0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التحدي أو المشكلة التي تم حلها</a:t>
            </a:r>
            <a:endParaRPr sz="2800" b="1" dirty="0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/>
        </p:nvSpPr>
        <p:spPr>
          <a:xfrm>
            <a:off x="1331685" y="1705429"/>
            <a:ext cx="98007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lang="ar-SA" sz="2800" b="1" dirty="0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صفحات </a:t>
            </a:r>
            <a:r>
              <a:rPr lang="en-US" sz="2800" b="1" dirty="0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UI</a:t>
            </a:r>
            <a:endParaRPr sz="2800" b="1" dirty="0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4AE58A-7300-1009-6058-545EE767F4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2816" y="2220829"/>
            <a:ext cx="7866367" cy="34201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/>
        </p:nvSpPr>
        <p:spPr>
          <a:xfrm>
            <a:off x="1308535" y="1601257"/>
            <a:ext cx="9800700" cy="5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lang="ar-SA" sz="2800" b="1" dirty="0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العرض التجريبي</a:t>
            </a:r>
            <a:endParaRPr sz="2800" b="1" dirty="0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DEMO FINALE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3DF9CC8F-066A-23CB-CC87-69E26CE2E4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7241" r="7575"/>
          <a:stretch/>
        </p:blipFill>
        <p:spPr>
          <a:xfrm>
            <a:off x="4605737" y="207164"/>
            <a:ext cx="2980525" cy="622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50520" y="997204"/>
            <a:ext cx="3490961" cy="159554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4063231" y="3204714"/>
            <a:ext cx="40656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SA" sz="4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شكرًا لكم</a:t>
            </a:r>
            <a:endParaRPr sz="48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</Words>
  <Application>Microsoft Office PowerPoint</Application>
  <PresentationFormat>Widescreen</PresentationFormat>
  <Paragraphs>20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Razan Saad abdulkrim Alabdulkrim</cp:lastModifiedBy>
  <cp:revision>1</cp:revision>
  <dcterms:modified xsi:type="dcterms:W3CDTF">2023-03-18T12:31:15Z</dcterms:modified>
</cp:coreProperties>
</file>